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57" r:id="rId7"/>
    <p:sldId id="258" r:id="rId8"/>
    <p:sldId id="259" r:id="rId9"/>
    <p:sldId id="270" r:id="rId10"/>
    <p:sldId id="263" r:id="rId11"/>
    <p:sldId id="271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487E4-7C68-4C53-9C22-E561E07062D5}" v="397" dt="2023-04-21T00:25:17.968"/>
    <p1510:client id="{27DE409E-059C-4F2E-9C15-757C7683CD26}" v="64" dt="2023-04-20T01:22:41.955"/>
    <p1510:client id="{2DD4B79B-F378-43DB-BBFB-93A1B8B7C8E6}" v="1" dt="2023-04-20T15:05:18.996"/>
    <p1510:client id="{50E2593D-CC0D-4E7A-8616-3CF0C8F4B6D7}" v="86" dt="2023-04-20T01:28:02.008"/>
    <p1510:client id="{8DEE4A9B-CD90-4255-AF23-695908EB397C}" v="316" dt="2023-04-20T12:13:47.312"/>
    <p1510:client id="{C85A9EB3-0C0F-4F6D-80E1-0FB332845F35}" v="2" dt="2023-04-20T00:07:06.182"/>
    <p1510:client id="{D88CC04B-A5F5-4DDE-9E37-541851311940}" v="1642" dt="2023-04-20T02:23:07.952"/>
    <p1510:client id="{DE4D6520-3C0E-4189-AA43-6E5318F76466}" v="12" dt="2023-04-20T01:30:24.055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4/20/2023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rma.nps.gov/Stats/Reports/National" TargetMode="External"/><Relationship Id="rId2" Type="http://schemas.openxmlformats.org/officeDocument/2006/relationships/hyperlink" Target="https://www.nps.gov/subjects/digital/nps-data-api.ht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ps.gov/aboutus/entrance-fee-prices.htm#CP_JUMP_5864916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2023</a:t>
            </a:r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NATIONAL </a:t>
            </a:r>
            <a:br>
              <a:rPr lang="en-US"/>
            </a:br>
            <a:r>
              <a:rPr lang="en-US"/>
              <a:t>PARKS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April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/>
              <a:t>By: Julie </a:t>
            </a:r>
            <a:r>
              <a:rPr lang="en-US" sz="3200" err="1"/>
              <a:t>Eremeeva</a:t>
            </a:r>
            <a:r>
              <a:rPr lang="en-US" sz="3200"/>
              <a:t>, Elizabeth Hansen, Kathryn Kessler</a:t>
            </a:r>
            <a:br>
              <a:rPr lang="en-US"/>
            </a:b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4D1BC-6585-AF5D-6FFE-B50E702AE3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ADADD-4C85-4BA9-AAC0-2D72DAC90A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The Cool Crew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545E3-B7B2-C1D8-EA05-C7D77B57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the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BAE6CCA-45B6-BA62-E797-C6450A9F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51" y="1853890"/>
            <a:ext cx="2743200" cy="3429000"/>
          </a:xfrm>
          <a:prstGeom prst="rect">
            <a:avLst/>
          </a:prstGeom>
        </p:spPr>
      </p:pic>
      <p:pic>
        <p:nvPicPr>
          <p:cNvPr id="6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68C555DE-F58E-3937-EC9E-1C455A2A5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9" t="-462" r="2182" b="10326"/>
          <a:stretch/>
        </p:blipFill>
        <p:spPr>
          <a:xfrm>
            <a:off x="4799544" y="1853890"/>
            <a:ext cx="2594351" cy="3421949"/>
          </a:xfrm>
          <a:prstGeom prst="rect">
            <a:avLst/>
          </a:prstGeom>
        </p:spPr>
      </p:pic>
      <p:pic>
        <p:nvPicPr>
          <p:cNvPr id="8" name="Picture 7" descr="A person smiling in front of a christmas tree&#10;&#10;Description automatically generated">
            <a:extLst>
              <a:ext uri="{FF2B5EF4-FFF2-40B4-BE49-F238E27FC236}">
                <a16:creationId xmlns:a16="http://schemas.microsoft.com/office/drawing/2014/main" id="{CFBB7E07-3A74-A5B7-8F62-4CD1685D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8" y="2027208"/>
            <a:ext cx="2882047" cy="31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142" y="4942478"/>
            <a:ext cx="10524893" cy="11839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You're a hiker who's looking for a national park to visit.</a:t>
            </a:r>
          </a:p>
          <a:p>
            <a:r>
              <a:rPr lang="en-US"/>
              <a:t>Let's talk about it.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1564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To create a dashboard with various information on the US National Parks for visitors, including visitation statistics, location, activities available, water/air quality, and entrance fee cost. The dashboard should be intuitive and easy to use for anyone interested. 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1958019"/>
            <a:ext cx="5320386" cy="15789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/>
              <a:t>We created a Flask-powered app to store data. We linked it with a Postgres database (using SQL Alchemy). We also made an API call to get </a:t>
            </a:r>
            <a:r>
              <a:rPr lang="en-US" sz="1400" err="1"/>
              <a:t>geojson</a:t>
            </a:r>
            <a:r>
              <a:rPr lang="en-US" sz="1400"/>
              <a:t> of all National Parks. We created a map using Leaflet and a leaflet plugin </a:t>
            </a:r>
            <a:r>
              <a:rPr lang="en-US" sz="1400" err="1"/>
              <a:t>ExtraMarkers</a:t>
            </a:r>
            <a:r>
              <a:rPr lang="en-US" sz="1400"/>
              <a:t>. </a:t>
            </a:r>
          </a:p>
          <a:p>
            <a:r>
              <a:rPr lang="en-US" sz="1400"/>
              <a:t> We created our dashboard with the power of HTML, CSS, JS. </a:t>
            </a:r>
          </a:p>
          <a:p>
            <a:r>
              <a:rPr lang="en-US" sz="1400"/>
              <a:t>Visual Studio Code was used to write our code.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2683" y="293824"/>
            <a:ext cx="4831641" cy="3217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/>
              <a:t>API Calls</a:t>
            </a:r>
          </a:p>
          <a:p>
            <a:pPr marL="179705" indent="-179705"/>
            <a:r>
              <a:rPr lang="en-US"/>
              <a:t>PostgreSQL</a:t>
            </a:r>
          </a:p>
          <a:p>
            <a:pPr marL="179705" indent="-179705"/>
            <a:r>
              <a:rPr lang="en-US"/>
              <a:t>Visual Studio Code</a:t>
            </a:r>
          </a:p>
          <a:p>
            <a:pPr marL="179705" indent="-179705"/>
            <a:r>
              <a:rPr lang="en-US"/>
              <a:t>Git Bash</a:t>
            </a:r>
          </a:p>
          <a:p>
            <a:pPr marL="179705" indent="-179705"/>
            <a:r>
              <a:rPr lang="en-US"/>
              <a:t>SQL Alchemy</a:t>
            </a:r>
          </a:p>
          <a:p>
            <a:pPr marL="179705" indent="-179705"/>
            <a:r>
              <a:rPr lang="en-US" err="1"/>
              <a:t>Flask_cors</a:t>
            </a:r>
            <a:endParaRPr lang="en-US"/>
          </a:p>
          <a:p>
            <a:pPr marL="179705" indent="-179705"/>
            <a:r>
              <a:rPr lang="en-US"/>
              <a:t>Jsonify</a:t>
            </a:r>
          </a:p>
          <a:p>
            <a:pPr marL="179705" indent="-179705"/>
            <a:r>
              <a:rPr lang="en-US"/>
              <a:t>Java Script</a:t>
            </a:r>
          </a:p>
          <a:p>
            <a:pPr marL="179705" indent="-179705"/>
            <a:r>
              <a:rPr lang="en-US"/>
              <a:t>Leaflet </a:t>
            </a:r>
          </a:p>
          <a:p>
            <a:pPr marL="179705" indent="-179705"/>
            <a:r>
              <a:rPr lang="en-US"/>
              <a:t>HTML/CSS</a:t>
            </a:r>
          </a:p>
          <a:p>
            <a:pPr marL="179705" indent="-179705"/>
            <a:endParaRPr lang="en-US"/>
          </a:p>
          <a:p>
            <a:pPr marL="179705" indent="-179705"/>
            <a:endParaRPr lang="en-US"/>
          </a:p>
          <a:p>
            <a:pPr marL="0" indent="0">
              <a:buNone/>
            </a:pPr>
            <a:endParaRPr lang="en-US"/>
          </a:p>
          <a:p>
            <a:pPr marL="179705" indent="-17970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684F8-462D-64A4-0FEA-5648AAB4DB02}"/>
              </a:ext>
            </a:extLst>
          </p:cNvPr>
          <p:cNvSpPr txBox="1"/>
          <p:nvPr/>
        </p:nvSpPr>
        <p:spPr>
          <a:xfrm>
            <a:off x="1105619" y="2333445"/>
            <a:ext cx="9980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92D050"/>
                </a:solidFill>
              </a:rPr>
              <a:t>NPS DATA API:  </a:t>
            </a:r>
            <a:r>
              <a:rPr lang="en-US" sz="2800"/>
              <a:t>			 	</a:t>
            </a:r>
            <a:r>
              <a:rPr lang="en-US" sz="2800" b="0" i="0" u="none" strike="noStrike">
                <a:effectLst/>
                <a:latin typeface="-apple-system"/>
                <a:hlinkClick r:id="rId2"/>
              </a:rPr>
              <a:t>https://www.nps.gov/subjects/digital/nps-data-api.htm</a:t>
            </a:r>
            <a:endParaRPr 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4AC9D-6209-3FD4-B8F4-165AF9137ADC}"/>
              </a:ext>
            </a:extLst>
          </p:cNvPr>
          <p:cNvSpPr txBox="1"/>
          <p:nvPr/>
        </p:nvSpPr>
        <p:spPr>
          <a:xfrm>
            <a:off x="1166004" y="3727687"/>
            <a:ext cx="914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92D050"/>
                </a:solidFill>
              </a:rPr>
              <a:t>NPS STATS:</a:t>
            </a:r>
            <a:r>
              <a:rPr lang="en-US" sz="2800"/>
              <a:t>	</a:t>
            </a:r>
            <a:r>
              <a:rPr lang="en-US" sz="2800" b="0" i="0" u="sng">
                <a:effectLst/>
                <a:latin typeface="-apple-system"/>
                <a:hlinkClick r:id="rId3"/>
              </a:rPr>
              <a:t>https://irma.nps.gov/Stats/Reports/National</a:t>
            </a:r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2E5DA-BC69-F9C6-CFA2-4E09CC40CB54}"/>
              </a:ext>
            </a:extLst>
          </p:cNvPr>
          <p:cNvSpPr txBox="1"/>
          <p:nvPr/>
        </p:nvSpPr>
        <p:spPr>
          <a:xfrm>
            <a:off x="1105619" y="4770408"/>
            <a:ext cx="101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DATA SOURCE COLLECTED BUT NOT USED:   </a:t>
            </a:r>
          </a:p>
          <a:p>
            <a:r>
              <a:rPr lang="en-US" b="0" i="0" u="sng">
                <a:solidFill>
                  <a:srgbClr val="92D050"/>
                </a:solidFill>
                <a:effectLst/>
                <a:latin typeface="Slack-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Entrance Fees By Park:   </a:t>
            </a:r>
            <a:r>
              <a:rPr lang="en-US" b="0" i="0" u="sng">
                <a:solidFill>
                  <a:srgbClr val="FFFFFF"/>
                </a:solidFill>
                <a:effectLst/>
                <a:latin typeface="Slack-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https://www.nps.gov/aboutus/entrance-fee-prices.htm#CP_JUMP_5864916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D05BE3-A45E-31CA-4EF8-4B9125BB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&amp; IDEAS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30399"/>
            <a:ext cx="10515600" cy="4246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8FA8B-407E-62B9-8291-6FA4C6A41AA9}"/>
              </a:ext>
            </a:extLst>
          </p:cNvPr>
          <p:cNvSpPr txBox="1"/>
          <p:nvPr/>
        </p:nvSpPr>
        <p:spPr>
          <a:xfrm>
            <a:off x="1474415" y="1714552"/>
            <a:ext cx="9100868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u="sng">
                <a:solidFill>
                  <a:srgbClr val="92D050"/>
                </a:solidFill>
              </a:rPr>
              <a:t>Challenges: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Inconsistent data across several endpoints (</a:t>
            </a:r>
            <a:r>
              <a:rPr lang="en-US" err="1">
                <a:solidFill>
                  <a:schemeClr val="bg1"/>
                </a:solidFill>
              </a:rPr>
              <a:t>geojson</a:t>
            </a:r>
            <a:r>
              <a:rPr lang="en-US">
                <a:solidFill>
                  <a:schemeClr val="bg1"/>
                </a:solidFill>
              </a:rPr>
              <a:t>/csv). We had to make 2 API calls within one script to get information we needed.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faced issues while working with NPS API (couldn't filter the data).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 deployment yet, Render – in progress!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400" u="sng">
                <a:solidFill>
                  <a:srgbClr val="92D050"/>
                </a:solidFill>
              </a:rPr>
              <a:t>Ideas: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 include the data gathered for cost of current admission to each park, by: per person, car or motorcycle.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List of activities to do at each park.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List of national parks broken down by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Water/air quality.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1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369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Franklin Gothic Book</vt:lpstr>
      <vt:lpstr>Gill Sans MT</vt:lpstr>
      <vt:lpstr>Slack-Lato</vt:lpstr>
      <vt:lpstr>Office Theme</vt:lpstr>
      <vt:lpstr>NATIONAL  PARKS</vt:lpstr>
      <vt:lpstr>Meet the Team</vt:lpstr>
      <vt:lpstr>IMAGINE</vt:lpstr>
      <vt:lpstr>OBJECTIVE</vt:lpstr>
      <vt:lpstr>TECHNOLOGIES</vt:lpstr>
      <vt:lpstr>DATA RESOURCES</vt:lpstr>
      <vt:lpstr>DEMO TIME</vt:lpstr>
      <vt:lpstr>CHALLENGES &amp; IDEAS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 PARKS</dc:title>
  <dc:creator>Kathryn Kessler</dc:creator>
  <cp:lastModifiedBy>Kathryn Kessler</cp:lastModifiedBy>
  <cp:revision>2</cp:revision>
  <dcterms:created xsi:type="dcterms:W3CDTF">2023-04-19T18:09:30Z</dcterms:created>
  <dcterms:modified xsi:type="dcterms:W3CDTF">2023-04-21T02:19:54Z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